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2"/>
  </p:notesMasterIdLst>
  <p:sldIdLst>
    <p:sldId id="256" r:id="rId2"/>
    <p:sldId id="265" r:id="rId3"/>
    <p:sldId id="281" r:id="rId4"/>
    <p:sldId id="278" r:id="rId5"/>
    <p:sldId id="279" r:id="rId6"/>
    <p:sldId id="276" r:id="rId7"/>
    <p:sldId id="288" r:id="rId8"/>
    <p:sldId id="300" r:id="rId9"/>
    <p:sldId id="301" r:id="rId10"/>
    <p:sldId id="302" r:id="rId11"/>
    <p:sldId id="303" r:id="rId12"/>
    <p:sldId id="304" r:id="rId13"/>
    <p:sldId id="285" r:id="rId14"/>
    <p:sldId id="282" r:id="rId15"/>
    <p:sldId id="286" r:id="rId16"/>
    <p:sldId id="284" r:id="rId17"/>
    <p:sldId id="262" r:id="rId18"/>
    <p:sldId id="290" r:id="rId19"/>
    <p:sldId id="289" r:id="rId20"/>
    <p:sldId id="291" r:id="rId21"/>
    <p:sldId id="277" r:id="rId22"/>
    <p:sldId id="292" r:id="rId23"/>
    <p:sldId id="293" r:id="rId24"/>
    <p:sldId id="294" r:id="rId25"/>
    <p:sldId id="296" r:id="rId26"/>
    <p:sldId id="297" r:id="rId27"/>
    <p:sldId id="295" r:id="rId28"/>
    <p:sldId id="298" r:id="rId29"/>
    <p:sldId id="299" r:id="rId30"/>
    <p:sldId id="26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103" autoAdjust="0"/>
  </p:normalViewPr>
  <p:slideViewPr>
    <p:cSldViewPr snapToGrid="0">
      <p:cViewPr varScale="1">
        <p:scale>
          <a:sx n="70" d="100"/>
          <a:sy n="70" d="100"/>
        </p:scale>
        <p:origin x="5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EAEAE-315B-4AED-9385-00E420306AC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31C69-77AA-4C06-B07A-332508945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8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1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2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22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62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71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9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19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3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CC2A-0E53-4AB8-8D4E-7CA57C53B59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8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4CC2A-0E53-4AB8-8D4E-7CA57C53B59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FAF72-49FC-401F-AD12-905722396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2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9209" y="137160"/>
            <a:ext cx="9939688" cy="1505873"/>
          </a:xfrm>
        </p:spPr>
        <p:txBody>
          <a:bodyPr>
            <a:noAutofit/>
          </a:bodyPr>
          <a:lstStyle/>
          <a:p>
            <a:r>
              <a:rPr lang="en-US" sz="4800" err="1" smtClean="0"/>
              <a:t>Bài</a:t>
            </a:r>
            <a:r>
              <a:rPr lang="en-US" sz="4800" smtClean="0"/>
              <a:t> </a:t>
            </a:r>
            <a:r>
              <a:rPr lang="en-US" sz="4800" smtClean="0"/>
              <a:t>25: Price Action</a:t>
            </a:r>
            <a:endParaRPr lang="en-US" sz="4800"/>
          </a:p>
        </p:txBody>
      </p:sp>
      <p:pic>
        <p:nvPicPr>
          <p:cNvPr id="1026" name="Picture 2" descr="Image result for price a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041" y="1643033"/>
            <a:ext cx="9336023" cy="490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09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Pivot (Dự báo Đảo chiều)</a:t>
            </a:r>
            <a:endParaRPr lang="vi-VN"/>
          </a:p>
        </p:txBody>
      </p:sp>
      <p:pic>
        <p:nvPicPr>
          <p:cNvPr id="22530" name="Picture 2" descr="Image result for pivot candle patter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16" y="1754696"/>
            <a:ext cx="10183368" cy="500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763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CPR (</a:t>
            </a:r>
            <a:r>
              <a:rPr lang="en-US"/>
              <a:t>Candlestick </a:t>
            </a:r>
            <a:r>
              <a:rPr lang="en-US"/>
              <a:t>Pattern </a:t>
            </a:r>
            <a:r>
              <a:rPr lang="en-US" smtClean="0"/>
              <a:t>Recognition</a:t>
            </a:r>
            <a:r>
              <a:rPr lang="en-US"/>
              <a:t>)</a:t>
            </a:r>
            <a:endParaRPr lang="vi-VN"/>
          </a:p>
        </p:txBody>
      </p:sp>
      <p:pic>
        <p:nvPicPr>
          <p:cNvPr id="23554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93180"/>
            <a:ext cx="10111831" cy="51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224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CPR (Candlestick Pattern Recognition)</a:t>
            </a:r>
            <a:endParaRPr lang="vi-V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888" y="1623878"/>
            <a:ext cx="10515600" cy="474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40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Phân tích dựa vào xu hướng giá</a:t>
            </a:r>
            <a:endParaRPr lang="vi-VN"/>
          </a:p>
        </p:txBody>
      </p:sp>
      <p:pic>
        <p:nvPicPr>
          <p:cNvPr id="5" name="Picture 2" descr="gbpusd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29" y="1779904"/>
            <a:ext cx="9679507" cy="480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930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Phân tích dựa vào xu hướng giá</a:t>
            </a:r>
            <a:endParaRPr lang="vi-VN"/>
          </a:p>
        </p:txBody>
      </p:sp>
      <p:pic>
        <p:nvPicPr>
          <p:cNvPr id="4" name="Picture 2" descr="uptren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60" y="1496441"/>
            <a:ext cx="10190480" cy="510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024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Phân tích dựa vào xu hướng giá</a:t>
            </a:r>
            <a:endParaRPr lang="vi-VN"/>
          </a:p>
        </p:txBody>
      </p:sp>
      <p:pic>
        <p:nvPicPr>
          <p:cNvPr id="4" name="Picture 2" descr="downtren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01" y="1441576"/>
            <a:ext cx="10400299" cy="526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780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Phân tích dựa vào xu hướng giá</a:t>
            </a:r>
            <a:endParaRPr lang="vi-VN"/>
          </a:p>
        </p:txBody>
      </p:sp>
      <p:pic>
        <p:nvPicPr>
          <p:cNvPr id="5" name="Picture 2" descr="intropa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08" y="1551304"/>
            <a:ext cx="10429592" cy="504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113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mtClean="0"/>
              <a:t>Xem sơ qua</a:t>
            </a:r>
            <a:r>
              <a:rPr lang="en-US" smtClean="0"/>
              <a:t> </a:t>
            </a:r>
            <a:r>
              <a:rPr lang="en-US" smtClean="0"/>
              <a:t>trên biểu đồ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28" y="1511166"/>
            <a:ext cx="9971773" cy="493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3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Phân </a:t>
            </a:r>
            <a:r>
              <a:rPr lang="en-US" smtClean="0"/>
              <a:t>tích PriceAction </a:t>
            </a:r>
            <a:r>
              <a:rPr lang="en-US"/>
              <a:t>dựa </a:t>
            </a:r>
            <a:r>
              <a:rPr lang="en-US" smtClean="0"/>
              <a:t>vào các mô hình giá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ture 2" descr="Image result for price a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79511"/>
            <a:ext cx="10075807" cy="504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286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Harmonic Pattern</a:t>
            </a:r>
            <a:endParaRPr lang="vi-VN"/>
          </a:p>
        </p:txBody>
      </p:sp>
      <p:pic>
        <p:nvPicPr>
          <p:cNvPr id="9218" name="Picture 2" descr="Image result for harmonic pattern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445496" cy="506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980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Price Action là gì?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428744" cy="4351338"/>
          </a:xfrm>
        </p:spPr>
        <p:txBody>
          <a:bodyPr/>
          <a:lstStyle/>
          <a:p>
            <a:r>
              <a:rPr lang="en-US"/>
              <a:t>PAT (Price Action </a:t>
            </a:r>
            <a:r>
              <a:rPr lang="en-US"/>
              <a:t>Trading</a:t>
            </a:r>
            <a:r>
              <a:rPr lang="en-US" smtClean="0"/>
              <a:t>)</a:t>
            </a:r>
          </a:p>
          <a:p>
            <a:r>
              <a:rPr lang="en-US" smtClean="0"/>
              <a:t>Hành động giá, Hành vi giá, Hành vi mua bán trên thị trường tác động đến giá.</a:t>
            </a:r>
          </a:p>
          <a:p>
            <a:pPr marL="0" indent="0">
              <a:buNone/>
            </a:pPr>
            <a:r>
              <a:rPr lang="en-US" smtClean="0"/>
              <a:t>=&gt; Trường phái này chỉ đọc biểu đồ nến. Không dùng thêm công cụ phân tích kỹ thuật Indicator nào.</a:t>
            </a:r>
            <a:endParaRPr lang="vi-VN"/>
          </a:p>
        </p:txBody>
      </p:sp>
      <p:pic>
        <p:nvPicPr>
          <p:cNvPr id="24578" name="Picture 2" descr="Image result for price a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03" y="1690688"/>
            <a:ext cx="5970905" cy="436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07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Harmonic Pattern</a:t>
            </a:r>
            <a:endParaRPr lang="vi-VN"/>
          </a:p>
        </p:txBody>
      </p:sp>
      <p:pic>
        <p:nvPicPr>
          <p:cNvPr id="19458" name="Picture 2" descr="Image result for harmonic patter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" y="1690688"/>
            <a:ext cx="9869424" cy="480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518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Phân tích dựa vào đà giá (Momentum)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Triết lý: </a:t>
            </a:r>
          </a:p>
          <a:p>
            <a:pPr marL="0" indent="0">
              <a:buNone/>
            </a:pPr>
            <a:r>
              <a:rPr lang="en-US" smtClean="0"/>
              <a:t>Hãy xem như đường giá là 1 chiếc xe. </a:t>
            </a:r>
          </a:p>
          <a:p>
            <a:pPr marL="0" indent="0">
              <a:buNone/>
            </a:pPr>
            <a:r>
              <a:rPr lang="en-US" smtClean="0"/>
              <a:t>Xu hướng là 1 con đường.</a:t>
            </a:r>
          </a:p>
          <a:p>
            <a:pPr marL="0" indent="0">
              <a:buNone/>
            </a:pPr>
            <a:r>
              <a:rPr lang="en-US" smtClean="0"/>
              <a:t>Kháng cự hỗ trợ là những vật cản.</a:t>
            </a:r>
          </a:p>
          <a:p>
            <a:pPr marL="0" indent="0">
              <a:buNone/>
            </a:pPr>
            <a:r>
              <a:rPr lang="en-US" smtClean="0"/>
              <a:t>=&gt; Xe sẽ mất đà chạy chậm lại khi gặp vật cản. (Momentum Lost)</a:t>
            </a:r>
          </a:p>
          <a:p>
            <a:pPr marL="0" indent="0">
              <a:buNone/>
            </a:pPr>
            <a:r>
              <a:rPr lang="en-US" smtClean="0"/>
              <a:t>=&gt; Giá cũng như vậy, đường nến sẽ thay đổi kích thước hình dáng</a:t>
            </a:r>
          </a:p>
          <a:p>
            <a:pPr marL="0" indent="0">
              <a:buNone/>
            </a:pPr>
            <a:r>
              <a:rPr lang="en-US" smtClean="0"/>
              <a:t>Trước khi nó chạm hỗ trợ kháng cự.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64184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5" y="131634"/>
            <a:ext cx="11935969" cy="656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25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95" y="106552"/>
            <a:ext cx="11979629" cy="662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12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06" y="88264"/>
            <a:ext cx="11937088" cy="656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16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03" y="143128"/>
            <a:ext cx="11922214" cy="65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01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56" y="97408"/>
            <a:ext cx="11893282" cy="661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20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39" y="143128"/>
            <a:ext cx="11897962" cy="65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05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28" y="106552"/>
            <a:ext cx="11908969" cy="65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25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Để Thành Công với Price Action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680704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/>
              <a:t>Hãy</a:t>
            </a:r>
            <a:r>
              <a:rPr lang="en-US" smtClean="0"/>
              <a:t> giao dịch theo những gì bạn thấy.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b="1" smtClean="0"/>
              <a:t>Không bao giờ</a:t>
            </a:r>
            <a:r>
              <a:rPr lang="en-US" smtClean="0"/>
              <a:t> giao dịch theo những gì bạn nghĩ.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mtClean="0"/>
              <a:t>=&gt; Nghiêm cấm tay nhanh hơn não :D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813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Đồ thị phân tích biến động giá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smtClean="0"/>
              <a:t> </a:t>
            </a:r>
            <a:r>
              <a:rPr lang="en-US" sz="3600" smtClean="0"/>
              <a:t>Gồm 2 dạng: </a:t>
            </a:r>
          </a:p>
          <a:p>
            <a:r>
              <a:rPr lang="en-US" sz="3600" smtClean="0"/>
              <a:t>Clean Chart (Gọn gàng, đơn giản)</a:t>
            </a:r>
          </a:p>
          <a:p>
            <a:r>
              <a:rPr lang="en-US" sz="3600" smtClean="0"/>
              <a:t>Mess Chart (Lộn xộn, phức tạp)</a:t>
            </a:r>
            <a:endParaRPr lang="vi-VN" sz="3600"/>
          </a:p>
        </p:txBody>
      </p:sp>
    </p:spTree>
    <p:extLst>
      <p:ext uri="{BB962C8B-B14F-4D97-AF65-F5344CB8AC3E}">
        <p14:creationId xmlns:p14="http://schemas.microsoft.com/office/powerpoint/2010/main" val="2184006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99" y="225926"/>
            <a:ext cx="9933673" cy="3961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99" y="4186990"/>
            <a:ext cx="9933673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7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Đồ thị phân tích biến động giá</a:t>
            </a:r>
            <a:endParaRPr lang="vi-VN"/>
          </a:p>
        </p:txBody>
      </p:sp>
      <p:pic>
        <p:nvPicPr>
          <p:cNvPr id="4" name="Picture 2" descr="pa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12" y="1819656"/>
            <a:ext cx="10436287" cy="491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78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Đồ thị phân tích biến động giá</a:t>
            </a:r>
            <a:endParaRPr lang="vi-VN"/>
          </a:p>
        </p:txBody>
      </p:sp>
      <p:pic>
        <p:nvPicPr>
          <p:cNvPr id="5" name="Picture 2" descr="mess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50" y="1690688"/>
            <a:ext cx="10173305" cy="494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577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Phân tích Price Action dựa vào nến</a:t>
            </a:r>
            <a:endParaRPr lang="vi-VN"/>
          </a:p>
        </p:txBody>
      </p:sp>
      <p:pic>
        <p:nvPicPr>
          <p:cNvPr id="4" name="Picture 2" descr="pa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432" y="1690688"/>
            <a:ext cx="62215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472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4 mô hình Nến chính của Price Action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Pinbar (Pinocchio Bar) (Đảo chiều): Rất giống hammer, hanging man, shooting star</a:t>
            </a:r>
          </a:p>
          <a:p>
            <a:r>
              <a:rPr lang="en-US" smtClean="0"/>
              <a:t>Insider bar (Thị trường tiếp diễn) </a:t>
            </a:r>
          </a:p>
          <a:p>
            <a:r>
              <a:rPr lang="en-US" smtClean="0"/>
              <a:t>Pivot (Giống nến nhấn chìm)</a:t>
            </a:r>
          </a:p>
          <a:p>
            <a:r>
              <a:rPr lang="en-US" smtClean="0"/>
              <a:t>CPR (Candlestick </a:t>
            </a:r>
            <a:r>
              <a:rPr lang="en-US"/>
              <a:t>Pattern </a:t>
            </a:r>
            <a:r>
              <a:rPr lang="en-US" smtClean="0"/>
              <a:t>Recognition) (Khá giống nến mây đen che phủ và nến xuyên)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98666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Pin Bar (Dự báo Đảo chiều)</a:t>
            </a:r>
            <a:endParaRPr lang="vi-VN"/>
          </a:p>
        </p:txBody>
      </p:sp>
      <p:pic>
        <p:nvPicPr>
          <p:cNvPr id="20482" name="Picture 2" descr="Image result for pinba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1690688"/>
            <a:ext cx="10180320" cy="47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994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Insider Bar (Dự báo Tiếp tục xu hướng)</a:t>
            </a:r>
            <a:endParaRPr lang="vi-VN"/>
          </a:p>
        </p:txBody>
      </p:sp>
      <p:pic>
        <p:nvPicPr>
          <p:cNvPr id="21506" name="Picture 2" descr="Image result for insider ba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36" y="1690688"/>
            <a:ext cx="8786084" cy="472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651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7755</TotalTime>
  <Words>367</Words>
  <Application>Microsoft Office PowerPoint</Application>
  <PresentationFormat>Widescreen</PresentationFormat>
  <Paragraphs>44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Office Theme</vt:lpstr>
      <vt:lpstr>Bài 25: Price Action</vt:lpstr>
      <vt:lpstr>Price Action là gì?</vt:lpstr>
      <vt:lpstr>Đồ thị phân tích biến động giá</vt:lpstr>
      <vt:lpstr>Đồ thị phân tích biến động giá</vt:lpstr>
      <vt:lpstr>Đồ thị phân tích biến động giá</vt:lpstr>
      <vt:lpstr>Phân tích Price Action dựa vào nến</vt:lpstr>
      <vt:lpstr>4 mô hình Nến chính của Price Action</vt:lpstr>
      <vt:lpstr>Pin Bar (Dự báo Đảo chiều)</vt:lpstr>
      <vt:lpstr>Insider Bar (Dự báo Tiếp tục xu hướng)</vt:lpstr>
      <vt:lpstr>Pivot (Dự báo Đảo chiều)</vt:lpstr>
      <vt:lpstr>CPR (Candlestick Pattern Recognition)</vt:lpstr>
      <vt:lpstr>CPR (Candlestick Pattern Recognition)</vt:lpstr>
      <vt:lpstr>Phân tích dựa vào xu hướng giá</vt:lpstr>
      <vt:lpstr>Phân tích dựa vào xu hướng giá</vt:lpstr>
      <vt:lpstr>Phân tích dựa vào xu hướng giá</vt:lpstr>
      <vt:lpstr>Phân tích dựa vào xu hướng giá</vt:lpstr>
      <vt:lpstr> Xem sơ qua trên biểu đồ</vt:lpstr>
      <vt:lpstr>Phân tích PriceAction dựa vào các mô hình giá</vt:lpstr>
      <vt:lpstr>Harmonic Pattern</vt:lpstr>
      <vt:lpstr>Harmonic Pattern</vt:lpstr>
      <vt:lpstr>Phân tích dựa vào đà giá (Momentum)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Để Thành Công với Price Action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1: Khái niệm, ý nghĩa phân tích kĩ thuật, đọc biểu đồ nến</dc:title>
  <dc:creator>Quy Vu</dc:creator>
  <cp:lastModifiedBy>Quy Vu</cp:lastModifiedBy>
  <cp:revision>678</cp:revision>
  <dcterms:created xsi:type="dcterms:W3CDTF">2018-07-19T05:59:50Z</dcterms:created>
  <dcterms:modified xsi:type="dcterms:W3CDTF">2019-01-16T09:39:33Z</dcterms:modified>
</cp:coreProperties>
</file>